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0FCF-8555-4432-A0EF-A236FE34AD83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6D3D-40EC-49B1-84F3-A1F553A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0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026CBA-88F7-47E2-8B99-1A2779511428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C65C31-73E1-4EC9-AEDA-ECA58FED335B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4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A1602-61C7-4D71-8060-2519A77C15FA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9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7F0F9-A584-4EF1-BEF5-D235408A1603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1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1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1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8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7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5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9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2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9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2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D8D1-BF67-4AB7-9648-C7F206EB3CE5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B1293-598F-4588-AA29-F6C6BE336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4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Logos\NcleUni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911726"/>
            <a:ext cx="3028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J:\Logos\HANCOCK_cmyk_col_po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365626"/>
            <a:ext cx="1509712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351088" y="765175"/>
            <a:ext cx="7129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000">
                <a:solidFill>
                  <a:schemeClr val="bg1"/>
                </a:solidFill>
                <a:latin typeface="Calibri" panose="020F0502020204030204" pitchFamily="34" charset="0"/>
              </a:rPr>
              <a:t>Hoplite Equipment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Hoplites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792538" y="6461126"/>
            <a:ext cx="4716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This was his </a:t>
            </a:r>
            <a:r>
              <a:rPr lang="en-GB" altLang="en-US" sz="2000" b="1">
                <a:solidFill>
                  <a:srgbClr val="66FF66"/>
                </a:solidFill>
              </a:rPr>
              <a:t>defensive</a:t>
            </a:r>
            <a:r>
              <a:rPr lang="en-GB" altLang="en-US" sz="2000" b="1">
                <a:solidFill>
                  <a:schemeClr val="bg1"/>
                </a:solidFill>
              </a:rPr>
              <a:t> equipment.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295775" y="2133601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breastplate or cuirass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27801" y="188914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helmet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824789" y="112553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shield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383338" y="5157789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greaves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74825" y="260351"/>
            <a:ext cx="356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What did he have to protect himself?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83564" y="3644901"/>
            <a:ext cx="86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spear</a:t>
            </a:r>
            <a:endParaRPr lang="en-GB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56364" y="285273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sword</a:t>
            </a:r>
            <a:endParaRPr lang="en-GB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824789" y="112553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shield</a:t>
            </a:r>
            <a:endParaRPr lang="en-GB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00600" y="2133601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breastplate or cuirass</a:t>
            </a:r>
            <a:endParaRPr lang="en-GB" alt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19738" y="5157789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greaves</a:t>
            </a:r>
            <a:endParaRPr lang="en-GB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24563" y="260351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helmet</a:t>
            </a:r>
            <a:endParaRPr lang="en-GB" alt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792539" y="342900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cloak</a:t>
            </a:r>
            <a:endParaRPr lang="en-GB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672263" y="3644901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tunic</a:t>
            </a:r>
            <a:endParaRPr lang="en-GB" alt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656138" y="981076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tunic</a:t>
            </a:r>
            <a:endParaRPr lang="en-GB" alt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640014" y="2852739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bowl</a:t>
            </a:r>
            <a:endParaRPr lang="en-GB" altLang="en-US"/>
          </a:p>
        </p:txBody>
      </p:sp>
      <p:pic>
        <p:nvPicPr>
          <p:cNvPr id="18" name="Picture 17" descr="Pottery: red-figured neck-amphora: Warrior offering a libation (back: woma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42" y="241879"/>
            <a:ext cx="4408809" cy="64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32218" y="1377951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helmet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5455" y="4973123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greaves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992" y="2078316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shield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6343" y="2389009"/>
            <a:ext cx="1345790" cy="64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GB" dirty="0" smtClean="0">
                <a:solidFill>
                  <a:schemeClr val="bg1"/>
                </a:solidFill>
              </a:rPr>
              <a:t>reastplate or cuirass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12907"/>
          <a:stretch>
            <a:fillRect/>
          </a:stretch>
        </p:blipFill>
        <p:spPr bwMode="auto">
          <a:xfrm>
            <a:off x="1885951" y="1125538"/>
            <a:ext cx="262572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r="13065"/>
          <a:stretch>
            <a:fillRect/>
          </a:stretch>
        </p:blipFill>
        <p:spPr bwMode="auto">
          <a:xfrm>
            <a:off x="4783138" y="1125538"/>
            <a:ext cx="26098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21638"/>
          <a:stretch>
            <a:fillRect/>
          </a:stretch>
        </p:blipFill>
        <p:spPr bwMode="auto">
          <a:xfrm>
            <a:off x="7659688" y="1125538"/>
            <a:ext cx="25590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19064" r="11346" b="23854"/>
          <a:stretch>
            <a:fillRect/>
          </a:stretch>
        </p:blipFill>
        <p:spPr bwMode="auto">
          <a:xfrm rot="16200000">
            <a:off x="2963863" y="80963"/>
            <a:ext cx="6048375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4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49276"/>
            <a:ext cx="467995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549276"/>
            <a:ext cx="4679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4" b="22701"/>
          <a:stretch>
            <a:fillRect/>
          </a:stretch>
        </p:blipFill>
        <p:spPr bwMode="auto">
          <a:xfrm>
            <a:off x="2782888" y="4410076"/>
            <a:ext cx="7383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33376"/>
            <a:ext cx="2376488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2" b="4865"/>
          <a:stretch>
            <a:fillRect/>
          </a:stretch>
        </p:blipFill>
        <p:spPr bwMode="auto">
          <a:xfrm>
            <a:off x="1787525" y="215901"/>
            <a:ext cx="3652838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4" y="-66675"/>
            <a:ext cx="3006725" cy="451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7" t="4967" r="32126"/>
          <a:stretch>
            <a:fillRect/>
          </a:stretch>
        </p:blipFill>
        <p:spPr bwMode="auto">
          <a:xfrm>
            <a:off x="8751888" y="-66675"/>
            <a:ext cx="17907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6" t="8899" r="25143" b="30501"/>
          <a:stretch>
            <a:fillRect/>
          </a:stretch>
        </p:blipFill>
        <p:spPr bwMode="auto">
          <a:xfrm>
            <a:off x="8807451" y="4714875"/>
            <a:ext cx="15589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6" t="15547" b="20084"/>
          <a:stretch>
            <a:fillRect/>
          </a:stretch>
        </p:blipFill>
        <p:spPr bwMode="auto">
          <a:xfrm>
            <a:off x="3676651" y="3597275"/>
            <a:ext cx="14827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8" t="9792" b="37692"/>
          <a:stretch>
            <a:fillRect/>
          </a:stretch>
        </p:blipFill>
        <p:spPr bwMode="auto">
          <a:xfrm>
            <a:off x="1873250" y="3794125"/>
            <a:ext cx="15827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2" b="41022"/>
          <a:stretch>
            <a:fillRect/>
          </a:stretch>
        </p:blipFill>
        <p:spPr bwMode="auto">
          <a:xfrm>
            <a:off x="6167439" y="4714875"/>
            <a:ext cx="21939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1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03389" y="188913"/>
            <a:ext cx="3025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Are there any items in the picture that the hoplite might not take into battle?</a:t>
            </a:r>
          </a:p>
        </p:txBody>
      </p:sp>
      <p:pic>
        <p:nvPicPr>
          <p:cNvPr id="3" name="Picture 2" descr="Pottery: red-figured neck-amphora: Warrior offering a libation (back: woma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42" y="241879"/>
            <a:ext cx="4408809" cy="64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03389" y="260350"/>
            <a:ext cx="4321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A hoplite was a Greek soldier.</a:t>
            </a:r>
          </a:p>
        </p:txBody>
      </p:sp>
      <p:pic>
        <p:nvPicPr>
          <p:cNvPr id="23554" name="Picture 2" descr="Pottery: red-figured neck-amphora: Warrior offering a libation (back: woma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27" y="153700"/>
            <a:ext cx="4408809" cy="64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8473" y="360218"/>
            <a:ext cx="466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pot shows a picture of an ancient Greek hoplite.</a:t>
            </a:r>
          </a:p>
          <a:p>
            <a:endParaRPr lang="en-GB" sz="2400" dirty="0"/>
          </a:p>
          <a:p>
            <a:r>
              <a:rPr lang="en-GB" sz="2400" dirty="0" smtClean="0"/>
              <a:t>A hoplite was a </a:t>
            </a:r>
            <a:r>
              <a:rPr lang="en-GB" sz="2400" dirty="0" smtClean="0"/>
              <a:t>soldier.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412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bc.co.uk/history/worldwars/images/gal_aow_chigi_v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25" y="668479"/>
            <a:ext cx="6354620" cy="55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9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74825" y="260351"/>
            <a:ext cx="3563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What equipment is this hoplite wearing and carrying?</a:t>
            </a:r>
          </a:p>
        </p:txBody>
      </p:sp>
      <p:pic>
        <p:nvPicPr>
          <p:cNvPr id="3" name="Picture 2" descr="Pottery: red-figured neck-amphora: Warrior offering a libation (back: woma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42" y="241879"/>
            <a:ext cx="4408809" cy="64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8183564" y="3644901"/>
            <a:ext cx="86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spear</a:t>
            </a:r>
            <a:endParaRPr lang="en-GB" altLang="en-US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456364" y="285273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sword</a:t>
            </a:r>
            <a:endParaRPr lang="en-GB" altLang="en-US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824789" y="112553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shield</a:t>
            </a:r>
            <a:endParaRPr lang="en-GB" altLang="en-US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800600" y="2133601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breastplate or cuirass</a:t>
            </a:r>
            <a:endParaRPr lang="en-GB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5519738" y="5157789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greaves</a:t>
            </a:r>
            <a:endParaRPr lang="en-GB" altLang="en-US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6024563" y="260351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helmet</a:t>
            </a:r>
            <a:endParaRPr lang="en-GB" alt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792539" y="342900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cloak</a:t>
            </a:r>
            <a:endParaRPr lang="en-GB" altLang="en-US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672263" y="3644901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tunic</a:t>
            </a:r>
            <a:endParaRPr lang="en-GB" alt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4656138" y="981076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tunic</a:t>
            </a:r>
            <a:endParaRPr lang="en-GB" altLang="en-US"/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2640014" y="2852739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bowl</a:t>
            </a:r>
            <a:endParaRPr lang="en-GB" altLang="en-US"/>
          </a:p>
        </p:txBody>
      </p:sp>
      <p:pic>
        <p:nvPicPr>
          <p:cNvPr id="12" name="Picture 11" descr="Pottery: red-figured neck-amphora: Warrior offering a libation (back: woman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42" y="241879"/>
            <a:ext cx="4408809" cy="64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218" y="1377951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helmet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4706" y="4319733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spear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7962" y="1917701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shield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0289" y="3389459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sword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5455" y="4973123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greaves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9788" y="3843338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tunic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6343" y="2389009"/>
            <a:ext cx="1345790" cy="64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GB" dirty="0" smtClean="0">
                <a:solidFill>
                  <a:schemeClr val="bg1"/>
                </a:solidFill>
              </a:rPr>
              <a:t>reastplate or cuirass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0859" y="3857110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cloak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6604" y="2696422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bowl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74825" y="260351"/>
            <a:ext cx="356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What weapons did he use to fight with?</a:t>
            </a:r>
          </a:p>
        </p:txBody>
      </p:sp>
      <p:pic>
        <p:nvPicPr>
          <p:cNvPr id="3" name="Picture 2" descr="Pottery: red-figured neck-amphora: Warrior offering a libation (back: woman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42" y="241879"/>
            <a:ext cx="4408809" cy="64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8401051" y="3644901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spear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167439" y="306863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sword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935413" y="6461126"/>
            <a:ext cx="4716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</a:rPr>
              <a:t>This was his </a:t>
            </a:r>
            <a:r>
              <a:rPr lang="en-GB" altLang="en-US" sz="2000" b="1">
                <a:solidFill>
                  <a:srgbClr val="66FF66"/>
                </a:solidFill>
              </a:rPr>
              <a:t>offensive</a:t>
            </a:r>
            <a:r>
              <a:rPr lang="en-GB" altLang="en-US" sz="2000" b="1">
                <a:solidFill>
                  <a:schemeClr val="bg1"/>
                </a:solidFill>
              </a:rPr>
              <a:t> equipment.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774825" y="260351"/>
            <a:ext cx="356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What weapons did he use to fight with?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83564" y="3644901"/>
            <a:ext cx="86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spear</a:t>
            </a:r>
            <a:endParaRPr lang="en-GB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56364" y="285273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sword</a:t>
            </a:r>
            <a:endParaRPr lang="en-GB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24789" y="1125539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shield</a:t>
            </a:r>
            <a:endParaRPr lang="en-GB" alt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00600" y="2133601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breastplate or cuirass</a:t>
            </a:r>
            <a:endParaRPr lang="en-GB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19738" y="5157789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greaves</a:t>
            </a:r>
            <a:endParaRPr lang="en-GB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24563" y="260351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helmet</a:t>
            </a:r>
            <a:endParaRPr lang="en-GB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92539" y="342900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cloak</a:t>
            </a:r>
            <a:endParaRPr lang="en-GB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72263" y="3644901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tunic</a:t>
            </a:r>
            <a:endParaRPr lang="en-GB" alt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56138" y="981076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tunic</a:t>
            </a:r>
            <a:endParaRPr lang="en-GB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640014" y="2852739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chemeClr val="bg1"/>
                </a:solidFill>
              </a:rPr>
              <a:t>bowl</a:t>
            </a:r>
            <a:endParaRPr lang="en-GB" altLang="en-US"/>
          </a:p>
        </p:txBody>
      </p:sp>
      <p:pic>
        <p:nvPicPr>
          <p:cNvPr id="16" name="Picture 15" descr="Pottery: red-figured neck-amphora: Warrior offering a libation (back: woman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42" y="241879"/>
            <a:ext cx="4408809" cy="64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84706" y="4319733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spear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289" y="3389459"/>
            <a:ext cx="109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sword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2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28776"/>
            <a:ext cx="7158038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74825" y="260351"/>
            <a:ext cx="356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What did he have to protect himself?</a:t>
            </a:r>
          </a:p>
        </p:txBody>
      </p:sp>
      <p:pic>
        <p:nvPicPr>
          <p:cNvPr id="3" name="Picture 2" descr="Pottery: red-figured neck-amphora: Warrior offering a libation (back: woman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42" y="241879"/>
            <a:ext cx="4408809" cy="64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165</Words>
  <Application>Microsoft Office PowerPoint</Application>
  <PresentationFormat>Widescreen</PresentationFormat>
  <Paragraphs>69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Hoplites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5</cp:revision>
  <dcterms:created xsi:type="dcterms:W3CDTF">2019-08-31T20:19:46Z</dcterms:created>
  <dcterms:modified xsi:type="dcterms:W3CDTF">2019-10-17T12:28:15Z</dcterms:modified>
</cp:coreProperties>
</file>